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20_90F54B6C.xml" ContentType="application/vnd.ms-powerpoint.comments+xml"/>
  <Override PartName="/ppt/notesSlides/notesSlide8.xml" ContentType="application/vnd.openxmlformats-officedocument.presentationml.notesSlide+xml"/>
  <Override PartName="/ppt/comments/modernComment_7BBF5330_6334A83E.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269D_530F19C8.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26D1_EF9D7374.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8"/>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51" r:id="rId49"/>
    <p:sldId id="2076138215" r:id="rId50"/>
    <p:sldId id="2076138248" r:id="rId51"/>
    <p:sldId id="2076138216" r:id="rId52"/>
    <p:sldId id="2076138249" r:id="rId53"/>
    <p:sldId id="2076138252" r:id="rId54"/>
    <p:sldId id="2076138217" r:id="rId55"/>
    <p:sldId id="2076138250" r:id="rId56"/>
    <p:sldId id="2076138253" r:id="rId57"/>
    <p:sldId id="2076138290" r:id="rId58"/>
    <p:sldId id="2076138295" r:id="rId59"/>
    <p:sldId id="2076137952" r:id="rId60"/>
    <p:sldId id="10057" r:id="rId61"/>
    <p:sldId id="2076137951" r:id="rId62"/>
    <p:sldId id="2076138296" r:id="rId63"/>
    <p:sldId id="10025" r:id="rId64"/>
    <p:sldId id="2076136689" r:id="rId65"/>
    <p:sldId id="2076138298" r:id="rId66"/>
    <p:sldId id="9885" r:id="rId67"/>
    <p:sldId id="2076136705" r:id="rId68"/>
    <p:sldId id="9886" r:id="rId69"/>
    <p:sldId id="9981" r:id="rId70"/>
    <p:sldId id="2076138297" r:id="rId71"/>
    <p:sldId id="9937" r:id="rId72"/>
    <p:sldId id="9933" r:id="rId73"/>
    <p:sldId id="338" r:id="rId74"/>
    <p:sldId id="2076138218" r:id="rId75"/>
    <p:sldId id="2076138271" r:id="rId76"/>
    <p:sldId id="2076138219" r:id="rId77"/>
    <p:sldId id="2076138247" r:id="rId78"/>
    <p:sldId id="2076138299" r:id="rId79"/>
    <p:sldId id="2076138263" r:id="rId80"/>
    <p:sldId id="2076138264" r:id="rId81"/>
    <p:sldId id="2076138265" r:id="rId82"/>
    <p:sldId id="2076138266" r:id="rId83"/>
    <p:sldId id="2076138267" r:id="rId84"/>
    <p:sldId id="2076138254" r:id="rId85"/>
    <p:sldId id="262" r:id="rId86"/>
    <p:sldId id="20761382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687" autoAdjust="0"/>
  </p:normalViewPr>
  <p:slideViewPr>
    <p:cSldViewPr snapToGrid="0">
      <p:cViewPr varScale="1">
        <p:scale>
          <a:sx n="74" d="100"/>
          <a:sy n="74" d="100"/>
        </p:scale>
        <p:origin x="54" y="1218"/>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120_90F54B6C.xml><?xml version="1.0" encoding="utf-8"?>
<p188:cmLst xmlns:a="http://schemas.openxmlformats.org/drawingml/2006/main" xmlns:r="http://schemas.openxmlformats.org/officeDocument/2006/relationships" xmlns:p188="http://schemas.microsoft.com/office/powerpoint/2018/8/main">
  <p188:cm id="{19B6D580-4C22-4823-B909-A4285246BF64}" authorId="{89C36E6D-4BBC-469A-7E66-BE766B102203}" created="2020-05-01T19:46:57.886">
    <ac:deMkLst xmlns:ac="http://schemas.microsoft.com/office/drawing/2013/main/command">
      <pc:docMk xmlns:pc="http://schemas.microsoft.com/office/powerpoint/2013/main/command"/>
      <pc:sldMk xmlns:pc="http://schemas.microsoft.com/office/powerpoint/2013/main/command" cId="2431994732" sldId="288"/>
      <ac:spMk id="144" creationId="{966135BF-8847-4D52-B828-2DE7122C4195}"/>
    </ac:deMkLst>
    <p188:txBody>
      <a:bodyPr/>
      <a:lstStyle/>
      <a:p>
        <a:r>
          <a:rPr lang="en-US"/>
          <a:t>is all the text at right necessary to have in the presentation of this slide? If so, and all text needs to be talked to, this will be pretty exhausting for the learner to absorb- recommend focus on the parts that are most important only if possible</a:t>
        </a:r>
      </a:p>
    </p188:txBody>
  </p188:cm>
</p188:cmLst>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5/27/2020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5/27/2020 6:16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20_90F54B6C.xml"/><Relationship Id="rId7" Type="http://schemas.openxmlformats.org/officeDocument/2006/relationships/image" Target="../media/image28.sv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6.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28.xml"/><Relationship Id="rId1" Type="http://schemas.openxmlformats.org/officeDocument/2006/relationships/slideLayout" Target="../slideLayouts/slideLayout69.xml"/><Relationship Id="rId5" Type="http://schemas.openxmlformats.org/officeDocument/2006/relationships/image" Target="../media/image127.png"/><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png"/><Relationship Id="rId1" Type="http://schemas.openxmlformats.org/officeDocument/2006/relationships/slideLayout" Target="../slideLayouts/slideLayout4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2.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svg"/><Relationship Id="rId9" Type="http://schemas.openxmlformats.org/officeDocument/2006/relationships/image" Target="../media/image1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43.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aka.ms/BC_EMEA_Day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Box 120">
            <a:extLst>
              <a:ext uri="{FF2B5EF4-FFF2-40B4-BE49-F238E27FC236}">
                <a16:creationId xmlns:a16="http://schemas.microsoft.com/office/drawing/2014/main" id="{C89E5DEC-62A2-6840-9114-05B9590FDDFF}"/>
              </a:ext>
            </a:extLst>
          </p:cNvPr>
          <p:cNvSpPr txBox="1"/>
          <p:nvPr/>
        </p:nvSpPr>
        <p:spPr>
          <a:xfrm>
            <a:off x="1185501" y="956893"/>
            <a:ext cx="3710599" cy="354883"/>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1192621" y="1267026"/>
            <a:ext cx="3696357" cy="552774"/>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1192621" y="2623757"/>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1192621" y="1861323"/>
            <a:ext cx="3696357" cy="70530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1192621" y="2858741"/>
            <a:ext cx="3696357" cy="695844"/>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1192621" y="4189421"/>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1192621" y="3607765"/>
            <a:ext cx="3696357"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1192621" y="5164963"/>
            <a:ext cx="3696357" cy="174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1192621" y="4807686"/>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1192621" y="5412828"/>
            <a:ext cx="3696357" cy="4882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1192621" y="5974314"/>
            <a:ext cx="3696357" cy="19821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1174492" y="4434617"/>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309645" y="2533540"/>
            <a:ext cx="874317" cy="230832"/>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1776254"/>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4093241"/>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510817"/>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5077937"/>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348449"/>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06458" y="4716528"/>
            <a:ext cx="977504" cy="230832"/>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11:45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4" y="5326856"/>
            <a:ext cx="977508"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58811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43</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48</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51</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13 91 91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2475"/>
            <a:ext cx="4743637" cy="47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79</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80</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2840</TotalTime>
  <Words>6122</Words>
  <Application>Microsoft Office PowerPoint</Application>
  <PresentationFormat>Widescreen</PresentationFormat>
  <Paragraphs>911</Paragraphs>
  <Slides>81</Slides>
  <Notes>34</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81</vt:i4>
      </vt:variant>
    </vt:vector>
  </HeadingPairs>
  <TitlesOfParts>
    <vt:vector size="93"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86</cp:revision>
  <dcterms:created xsi:type="dcterms:W3CDTF">2020-05-01T23:34:12Z</dcterms:created>
  <dcterms:modified xsi:type="dcterms:W3CDTF">2020-05-28T01:21:22Z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